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04" r:id="rId22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20" Type="http://schemas.openxmlformats.org/officeDocument/2006/relationships/slide" Target="slides/slide14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3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g33c5e4031bd_0_9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5" name="Google Shape;5105;g33c5e4031bd_0_95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49.xml"/></Relationships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p717"/>
          <p:cNvSpPr txBox="1"/>
          <p:nvPr>
            <p:ph type="title"/>
          </p:nvPr>
        </p:nvSpPr>
        <p:spPr>
          <a:xfrm>
            <a:off x="457200" y="205978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Comic Sans MS"/>
              <a:buNone/>
            </a:pPr>
            <a:r>
              <a:rPr b="1" i="0" lang="zh-CN" sz="252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Three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08" name="Google Shape;5108;p717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Arial"/>
              <a:buNone/>
            </a:pP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Baseballs come in packs of 8 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basketballs come in packs of 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If there are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 players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what is the least number of packs needed so that each player has a basketball and a baseball and nothing is left over?</a:t>
            </a:r>
            <a:endParaRPr/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LCM</a:t>
            </a:r>
            <a:endParaRPr/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8, 6, 24</a:t>
            </a:r>
            <a:endParaRPr/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8, 16, 24, 32, 40, 48, 56, 64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6, 12, 18, 24, 30, 36, 42, 48</a:t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09" name="Google Shape;5109;p717"/>
          <p:cNvSpPr/>
          <p:nvPr/>
        </p:nvSpPr>
        <p:spPr>
          <a:xfrm>
            <a:off x="6577047" y="4171950"/>
            <a:ext cx="22329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